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68580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400" b="1" cap="none" baseline="0">
                <a:ln w="6350">
                  <a:noFill/>
                </a:ln>
                <a:solidFill>
                  <a:srgbClr val="0070C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761" y="-1873545"/>
            <a:ext cx="13066664" cy="1009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58439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F26F9D-0E9E-4B24-9CBF-E1C3CE6179D6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805BCF-68D0-44AF-8668-E8809FC9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COUPLES FOR CHRIST THEME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We’re with the Spirit united;</a:t>
            </a:r>
            <a:br>
              <a:rPr lang="en-US" dirty="0"/>
            </a:br>
            <a:r>
              <a:rPr lang="en-US" dirty="0"/>
              <a:t>The salt and leaven of His people;</a:t>
            </a:r>
            <a:br>
              <a:rPr lang="en-US" dirty="0"/>
            </a:br>
            <a:r>
              <a:rPr lang="en-US" dirty="0"/>
              <a:t>Lamp that shines in the dark.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203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  Building our faith and community;</a:t>
            </a:r>
            <a:br>
              <a:rPr lang="en-US" dirty="0"/>
            </a:br>
            <a:r>
              <a:rPr lang="en-US" dirty="0"/>
              <a:t> Spreading the words of our </a:t>
            </a:r>
            <a:r>
              <a:rPr lang="en-US" dirty="0" err="1"/>
              <a:t>Sav</a:t>
            </a:r>
            <a:r>
              <a:rPr lang="en-US" dirty="0"/>
              <a:t>—</a:t>
            </a:r>
            <a:r>
              <a:rPr lang="en-US" dirty="0" err="1"/>
              <a:t>ior</a:t>
            </a:r>
            <a:r>
              <a:rPr lang="en-US" dirty="0"/>
              <a:t>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21080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We’re with the Spirit united;</a:t>
            </a:r>
            <a:br>
              <a:rPr lang="en-US" dirty="0"/>
            </a:br>
            <a:r>
              <a:rPr lang="en-US" dirty="0"/>
              <a:t>The salt and leaven of His people;</a:t>
            </a:r>
            <a:br>
              <a:rPr lang="en-US" dirty="0"/>
            </a:br>
            <a:r>
              <a:rPr lang="en-US" dirty="0"/>
              <a:t>Lamp that shines in the dark.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90336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  Building our faith and community;</a:t>
            </a:r>
            <a:br>
              <a:rPr lang="en-US" dirty="0"/>
            </a:br>
            <a:r>
              <a:rPr lang="en-US" dirty="0"/>
              <a:t> Spreading the words of our </a:t>
            </a:r>
            <a:r>
              <a:rPr lang="en-US" dirty="0" err="1"/>
              <a:t>Sav</a:t>
            </a:r>
            <a:r>
              <a:rPr lang="en-US" dirty="0"/>
              <a:t>—</a:t>
            </a:r>
            <a:r>
              <a:rPr lang="en-US" dirty="0" err="1"/>
              <a:t>ior</a:t>
            </a:r>
            <a:r>
              <a:rPr lang="en-US" dirty="0"/>
              <a:t>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06327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We’re with the Spirit united;</a:t>
            </a:r>
            <a:br>
              <a:rPr lang="en-US" dirty="0"/>
            </a:br>
            <a:r>
              <a:rPr lang="en-US" dirty="0"/>
              <a:t>The salt and leaven of His people;</a:t>
            </a:r>
            <a:br>
              <a:rPr lang="en-US" dirty="0"/>
            </a:br>
            <a:r>
              <a:rPr lang="en-US" dirty="0"/>
              <a:t>Lamp that shines in the dark.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88885"/>
      </p:ext>
    </p:extLst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  Building our faith and community;</a:t>
            </a:r>
            <a:br>
              <a:rPr lang="en-US" dirty="0"/>
            </a:br>
            <a:r>
              <a:rPr lang="en-US" dirty="0"/>
              <a:t> Spreading the words of our </a:t>
            </a:r>
            <a:r>
              <a:rPr lang="en-US" dirty="0" err="1"/>
              <a:t>Sav</a:t>
            </a:r>
            <a:r>
              <a:rPr lang="en-US" dirty="0"/>
              <a:t>—</a:t>
            </a:r>
            <a:r>
              <a:rPr lang="en-US" dirty="0" err="1"/>
              <a:t>ior</a:t>
            </a:r>
            <a:r>
              <a:rPr lang="en-US" dirty="0"/>
              <a:t>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19247"/>
      </p:ext>
    </p:extLst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ENDING:</a:t>
            </a:r>
            <a:br>
              <a:rPr lang="en-US" dirty="0"/>
            </a:br>
            <a:r>
              <a:rPr lang="en-US" dirty="0"/>
              <a:t> Spreading the words of our Savior;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00"/>
      </p:ext>
    </p:extLst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</a:t>
            </a:r>
            <a:br>
              <a:rPr lang="en-US" sz="4000" dirty="0"/>
            </a:br>
            <a:r>
              <a:rPr lang="en-US" sz="4000" dirty="0"/>
              <a:t>www.chipstenoso.com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81941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We’re with the Spirit united;</a:t>
            </a:r>
            <a:br>
              <a:rPr lang="en-US" dirty="0"/>
            </a:br>
            <a:r>
              <a:rPr lang="en-US" dirty="0"/>
              <a:t>The salt and leaven of His people;</a:t>
            </a:r>
            <a:br>
              <a:rPr lang="en-US" dirty="0"/>
            </a:br>
            <a:r>
              <a:rPr lang="en-US" dirty="0"/>
              <a:t>Lamp that shines in the dark.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98756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  Building our faith and community;</a:t>
            </a:r>
            <a:br>
              <a:rPr lang="en-US" dirty="0"/>
            </a:br>
            <a:r>
              <a:rPr lang="en-US" dirty="0"/>
              <a:t> Spreading the words of our </a:t>
            </a:r>
            <a:r>
              <a:rPr lang="en-US" dirty="0" err="1"/>
              <a:t>Sav</a:t>
            </a:r>
            <a:r>
              <a:rPr lang="en-US" dirty="0"/>
              <a:t>—</a:t>
            </a:r>
            <a:r>
              <a:rPr lang="en-US" dirty="0" err="1"/>
              <a:t>ior</a:t>
            </a:r>
            <a:r>
              <a:rPr lang="en-US" dirty="0"/>
              <a:t>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6684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Lord Jesus Christ is our Shepherd;</a:t>
            </a:r>
            <a:br>
              <a:rPr lang="en-US" dirty="0"/>
            </a:br>
            <a:r>
              <a:rPr lang="en-US" dirty="0"/>
              <a:t>His word we follow each day;</a:t>
            </a:r>
            <a:br>
              <a:rPr lang="en-US" dirty="0"/>
            </a:br>
            <a:r>
              <a:rPr lang="en-US" dirty="0"/>
              <a:t>We bring more people to know   Him and  live in His ways;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7017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families in the Spirit;       uniting homes in the Lord;</a:t>
            </a:r>
            <a:br>
              <a:rPr lang="en-US" dirty="0"/>
            </a:br>
            <a:r>
              <a:rPr lang="en-US" dirty="0"/>
              <a:t>We go out and share the good news;</a:t>
            </a:r>
            <a:br>
              <a:rPr lang="en-US" dirty="0"/>
            </a:br>
            <a:r>
              <a:rPr lang="en-US" dirty="0"/>
              <a:t>  ‘til the ends of the earth.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1520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We’re with the Spirit united;</a:t>
            </a:r>
            <a:br>
              <a:rPr lang="en-US" dirty="0"/>
            </a:br>
            <a:r>
              <a:rPr lang="en-US" dirty="0"/>
              <a:t>The salt and leaven of His people;</a:t>
            </a:r>
            <a:br>
              <a:rPr lang="en-US" dirty="0"/>
            </a:br>
            <a:r>
              <a:rPr lang="en-US" dirty="0"/>
              <a:t>Lamp that shines in the dark.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04281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the Couples for Christ;</a:t>
            </a:r>
            <a:br>
              <a:rPr lang="en-US" dirty="0"/>
            </a:br>
            <a:r>
              <a:rPr lang="en-US" dirty="0"/>
              <a:t>  Building our faith and community;</a:t>
            </a:r>
            <a:br>
              <a:rPr lang="en-US" dirty="0"/>
            </a:br>
            <a:r>
              <a:rPr lang="en-US" dirty="0"/>
              <a:t> Spreading the words of our </a:t>
            </a:r>
            <a:r>
              <a:rPr lang="en-US" dirty="0" err="1"/>
              <a:t>Sav</a:t>
            </a:r>
            <a:r>
              <a:rPr lang="en-US" dirty="0"/>
              <a:t>—</a:t>
            </a:r>
            <a:r>
              <a:rPr lang="en-US" dirty="0" err="1"/>
              <a:t>ior</a:t>
            </a:r>
            <a:r>
              <a:rPr lang="en-US" dirty="0"/>
              <a:t>;    </a:t>
            </a:r>
            <a:br>
              <a:rPr lang="en-US" dirty="0"/>
            </a:br>
            <a:r>
              <a:rPr lang="en-US" dirty="0"/>
              <a:t>To the nation and the world.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81690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Defending life and creation;</a:t>
            </a:r>
            <a:br>
              <a:rPr lang="en-US" dirty="0"/>
            </a:br>
            <a:r>
              <a:rPr lang="en-US" dirty="0"/>
              <a:t>God’s justice for everyone;</a:t>
            </a:r>
            <a:br>
              <a:rPr lang="en-US" dirty="0"/>
            </a:br>
            <a:r>
              <a:rPr lang="en-US" dirty="0"/>
              <a:t>No poor or rich we are brethren;</a:t>
            </a:r>
            <a:br>
              <a:rPr lang="en-US" dirty="0"/>
            </a:br>
            <a:r>
              <a:rPr lang="en-US" dirty="0"/>
              <a:t>In Christ we are one;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3578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army of the Lord’s people;</a:t>
            </a:r>
            <a:br>
              <a:rPr lang="en-US" dirty="0"/>
            </a:br>
            <a:r>
              <a:rPr lang="en-US" dirty="0"/>
              <a:t>We’re strong with faith, hope and love</a:t>
            </a:r>
            <a:br>
              <a:rPr lang="en-US" dirty="0"/>
            </a:br>
            <a:r>
              <a:rPr lang="en-US" dirty="0"/>
              <a:t>In the battle against all evil</a:t>
            </a:r>
            <a:br>
              <a:rPr lang="en-US" dirty="0"/>
            </a:br>
            <a:r>
              <a:rPr lang="en-US" dirty="0"/>
              <a:t>God’s power prevails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9176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pptC245.tmp</Template>
  <TotalTime>195</TotalTime>
  <Words>534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Wingdings</vt:lpstr>
      <vt:lpstr>Wingdings 2</vt:lpstr>
      <vt:lpstr>Wingdings 3</vt:lpstr>
      <vt:lpstr>Apex</vt:lpstr>
      <vt:lpstr>COUPLES FOR CHRIST THEME</vt:lpstr>
      <vt:lpstr>CHORUS: We are the Couples for Christ; We’re with the Spirit united; The salt and leaven of His people; Lamp that shines in the dark. </vt:lpstr>
      <vt:lpstr>We are the Couples for Christ;   Building our faith and community;  Spreading the words of our Sav—ior;     To the nation and the world. </vt:lpstr>
      <vt:lpstr>VERSE 1: Lord Jesus Christ is our Shepherd; His word we follow each day; We bring more people to know   Him and  live in His ways; </vt:lpstr>
      <vt:lpstr>We’re families in the Spirit;       uniting homes in the Lord; We go out and share the good news;   ‘til the ends of the earth. </vt:lpstr>
      <vt:lpstr>CHORUS: We are the Couples for Christ; We’re with the Spirit united; The salt and leaven of His people; Lamp that shines in the dark. </vt:lpstr>
      <vt:lpstr>We are the Couples for Christ;   Building our faith and community;  Spreading the words of our Sav—ior;     To the nation and the world. </vt:lpstr>
      <vt:lpstr>VERSE 2:  Defending life and creation; God’s justice for everyone; No poor or rich we are brethren; In Christ we are one; </vt:lpstr>
      <vt:lpstr>An army of the Lord’s people; We’re strong with faith, hope and love In the battle against all evil God’s power prevails </vt:lpstr>
      <vt:lpstr>CHORUS: We are the Couples for Christ; We’re with the Spirit united; The salt and leaven of His people; Lamp that shines in the dark. </vt:lpstr>
      <vt:lpstr>We are the Couples for Christ;   Building our faith and community;  Spreading the words of our Sav—ior;     To the nation and the world. </vt:lpstr>
      <vt:lpstr>CHORUS: We are the Couples for Christ; We’re with the Spirit united; The salt and leaven of His people; Lamp that shines in the dark. </vt:lpstr>
      <vt:lpstr>We are the Couples for Christ;   Building our faith and community;  Spreading the words of our Sav—ior;     To the nation and the world. </vt:lpstr>
      <vt:lpstr>CHORUS: We are the Couples for Christ; We’re with the Spirit united; The salt and leaven of His people; Lamp that shines in the dark. </vt:lpstr>
      <vt:lpstr>We are the Couples for Christ;   Building our faith and community;  Spreading the words of our Sav—ior;     To the nation and the world. </vt:lpstr>
      <vt:lpstr>ENDING:  Spreading the words of our Savior;     To the nation and the world. To the nation and the world. To the nation and the world. </vt:lpstr>
      <vt:lpstr>End    For song chords, visit www.chipstenoso.com</vt:lpstr>
    </vt:vector>
  </TitlesOfParts>
  <Company>Caltrans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COUPLES FOR CHRIST THEME</dc:title>
  <dc:creator>Tenoso, Principe@DOT</dc:creator>
  <cp:lastModifiedBy>Chips Tenoso</cp:lastModifiedBy>
  <cp:revision>9</cp:revision>
  <dcterms:created xsi:type="dcterms:W3CDTF">2017-02-16T22:37:06Z</dcterms:created>
  <dcterms:modified xsi:type="dcterms:W3CDTF">2023-09-23T00:11:47Z</dcterms:modified>
</cp:coreProperties>
</file>